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80" r:id="rId4"/>
    <p:sldId id="281" r:id="rId5"/>
    <p:sldId id="259" r:id="rId6"/>
    <p:sldId id="261" r:id="rId7"/>
    <p:sldId id="269" r:id="rId8"/>
    <p:sldId id="270" r:id="rId9"/>
    <p:sldId id="271" r:id="rId10"/>
    <p:sldId id="282" r:id="rId11"/>
    <p:sldId id="283" r:id="rId12"/>
    <p:sldId id="289" r:id="rId13"/>
    <p:sldId id="284" r:id="rId14"/>
    <p:sldId id="285" r:id="rId15"/>
    <p:sldId id="286" r:id="rId16"/>
    <p:sldId id="287" r:id="rId17"/>
    <p:sldId id="288" r:id="rId18"/>
    <p:sldId id="267" r:id="rId19"/>
    <p:sldId id="290" r:id="rId20"/>
    <p:sldId id="265" r:id="rId21"/>
    <p:sldId id="273" r:id="rId22"/>
    <p:sldId id="26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1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44" autoAdjust="0"/>
    <p:restoredTop sz="94434" autoAdjust="0"/>
  </p:normalViewPr>
  <p:slideViewPr>
    <p:cSldViewPr snapToGrid="0">
      <p:cViewPr varScale="1">
        <p:scale>
          <a:sx n="74" d="100"/>
          <a:sy n="74" d="100"/>
        </p:scale>
        <p:origin x="5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14T12:30:33.826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557BC-D06A-4C96-98A3-E6B85C3778FA}" type="datetimeFigureOut">
              <a:rPr lang="en-IN" smtClean="0"/>
              <a:t>12-04-2019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0F7A5-26DE-49E9-8162-FF930FC19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9099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90F7A5-26DE-49E9-8162-FF930FC197F4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627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Error_level_analysis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0003" y="1350818"/>
            <a:ext cx="6899564" cy="1600200"/>
          </a:xfrm>
        </p:spPr>
        <p:txBody>
          <a:bodyPr>
            <a:normAutofit/>
          </a:bodyPr>
          <a:lstStyle/>
          <a:p>
            <a:r>
              <a:rPr lang="en-IN" sz="88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Forensic beta</a:t>
            </a:r>
            <a:endParaRPr lang="en-IN" sz="8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4819" y="4481165"/>
            <a:ext cx="3664966" cy="1961838"/>
          </a:xfrm>
        </p:spPr>
        <p:txBody>
          <a:bodyPr>
            <a:normAutofit/>
          </a:bodyPr>
          <a:lstStyle/>
          <a:p>
            <a:r>
              <a:rPr lang="en-IN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</a:p>
          <a:p>
            <a:r>
              <a:rPr lang="en-IN" sz="24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IN" sz="2400" dirty="0" err="1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Dr.B.M.Mehtre</a:t>
            </a:r>
            <a:endParaRPr lang="en-IN" sz="2400" dirty="0" smtClean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professor, IDRBT</a:t>
            </a:r>
          </a:p>
          <a:p>
            <a:r>
              <a:rPr lang="en-IN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69002" y="4407119"/>
            <a:ext cx="2846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r>
              <a:rPr lang="en-IN" sz="24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 HAREESH</a:t>
            </a:r>
          </a:p>
          <a:p>
            <a:r>
              <a:rPr lang="en-IN" sz="24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18MCMB15</a:t>
            </a:r>
            <a:endParaRPr lang="en-IN" sz="24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2734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1065" y="-11591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98" y="-978794"/>
            <a:ext cx="12258698" cy="783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465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1065" y="-11591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69701"/>
            <a:ext cx="12299324" cy="752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452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1065" y="-11591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5611"/>
            <a:ext cx="12192000" cy="780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436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1065" y="-11591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95459"/>
            <a:ext cx="12164096" cy="768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68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1065" y="-11591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9854"/>
            <a:ext cx="12192000" cy="761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15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1065" y="-11591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8642"/>
            <a:ext cx="12192000" cy="847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197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1065" y="-11591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37127"/>
            <a:ext cx="12192000" cy="756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405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1065" y="-11591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4248"/>
            <a:ext cx="12192000" cy="780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053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18952" y="360609"/>
            <a:ext cx="19816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18952" y="1004553"/>
            <a:ext cx="92367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Simple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open source free web tool.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to upload the picture from the computer.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as Offline too.</a:t>
            </a:r>
          </a:p>
        </p:txBody>
      </p:sp>
    </p:spTree>
    <p:extLst>
      <p:ext uri="{BB962C8B-B14F-4D97-AF65-F5344CB8AC3E}">
        <p14:creationId xmlns:p14="http://schemas.microsoft.com/office/powerpoint/2010/main" val="3832102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18952" y="360609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err="1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Disdvantages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12135" y="1429555"/>
            <a:ext cx="100798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may or may not work it depends on the quality</a:t>
            </a:r>
          </a:p>
          <a:p>
            <a:pPr algn="just"/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of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morphing of picture.</a:t>
            </a:r>
          </a:p>
        </p:txBody>
      </p:sp>
    </p:spTree>
    <p:extLst>
      <p:ext uri="{BB962C8B-B14F-4D97-AF65-F5344CB8AC3E}">
        <p14:creationId xmlns:p14="http://schemas.microsoft.com/office/powerpoint/2010/main" val="2389112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68957" y="734096"/>
            <a:ext cx="17572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ontents</a:t>
            </a:r>
            <a:endParaRPr lang="en-IN" sz="32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68957" y="1596980"/>
            <a:ext cx="8216721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it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creenshots of 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</a:t>
            </a:r>
            <a:endParaRPr lang="en-IN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18193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83346" y="540913"/>
            <a:ext cx="1965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880315" y="1236372"/>
            <a:ext cx="896779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</a:t>
            </a:r>
            <a:r>
              <a:rPr lang="en-IN" sz="3200" dirty="0"/>
              <a:t>(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sz="3200" dirty="0" smtClean="0"/>
              <a:t> 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image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is an unprocessed photograph captured with a digital 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camera)</a:t>
            </a:r>
            <a:r>
              <a:rPr lang="en-IN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images are not supported.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highest quality format we can use is 24-bit </a:t>
            </a:r>
            <a:r>
              <a:rPr lang="en-IN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PNG(portable network graphics).</a:t>
            </a:r>
            <a:endParaRPr lang="en-IN" sz="32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is a community in Facebook and Google+ 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can take help from that community if </a:t>
            </a:r>
            <a:r>
              <a:rPr lang="en-IN" sz="3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 doubts.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799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83346" y="540913"/>
            <a:ext cx="21585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880315" y="1236372"/>
            <a:ext cx="89677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https://29a.ch/photo-forensics/#forensic-magnifier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https://29a.ch/photo-forensics/#help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rgbClr val="FF0000"/>
                </a:solidFill>
                <a:hlinkClick r:id="rId2"/>
              </a:rPr>
              <a:t>https</a:t>
            </a:r>
            <a:r>
              <a:rPr lang="en-IN" sz="3200" dirty="0">
                <a:solidFill>
                  <a:srgbClr val="FF0000"/>
                </a:solidFill>
                <a:hlinkClick r:id="rId2"/>
              </a:rPr>
              <a:t>://en.wikipedia.org/wiki/Error_level_analysis</a:t>
            </a:r>
            <a:endParaRPr lang="en-IN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158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58355" y="2356834"/>
            <a:ext cx="65167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endParaRPr lang="en-IN" sz="9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173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77285" y="479357"/>
            <a:ext cx="241021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759926" y="1341131"/>
            <a:ext cx="1043207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Forensic analysis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refers to a detailed investigation for detecting and documenting the course, reasons, culprits, and consequences of a security incident or violation of rules of the organization or state 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laws.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is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often linked with evidence to the court, particularly in criminal 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matters.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involves the use of a wide range of technologies and investigative methods and procedures</a:t>
            </a:r>
          </a:p>
        </p:txBody>
      </p:sp>
    </p:spTree>
    <p:extLst>
      <p:ext uri="{BB962C8B-B14F-4D97-AF65-F5344CB8AC3E}">
        <p14:creationId xmlns:p14="http://schemas.microsoft.com/office/powerpoint/2010/main" val="3232232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77285" y="479357"/>
            <a:ext cx="168828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 err="1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Contd</a:t>
            </a:r>
            <a:r>
              <a:rPr lang="en-IN" sz="32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481071" y="1341131"/>
            <a:ext cx="1005839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Forensically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Beta made by Jonas Wagner.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Forensically is a set of free tools for digital image forensics such 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Clone Detection 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Meta Data Extraction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Principal component analysis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Noise analysis</a:t>
            </a:r>
          </a:p>
          <a:p>
            <a:pPr marL="457200" indent="-457200" algn="just">
              <a:buFont typeface="Wingdings" panose="05000000000000000000" pitchFamily="2" charset="2"/>
              <a:buChar char="ü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Magnifier </a:t>
            </a:r>
            <a:r>
              <a:rPr lang="en-IN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87394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73499" y="296214"/>
            <a:ext cx="23528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It Works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2073500" y="1081826"/>
            <a:ext cx="877051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Forensically we can think of it like Magnifying Glass.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helps us to see details that would otherwise be hidden.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Just like a magnifying glass it can't tell true from false or good from evil but it might just help us to uncover the truth.</a:t>
            </a:r>
          </a:p>
        </p:txBody>
      </p:sp>
    </p:spTree>
    <p:extLst>
      <p:ext uri="{BB962C8B-B14F-4D97-AF65-F5344CB8AC3E}">
        <p14:creationId xmlns:p14="http://schemas.microsoft.com/office/powerpoint/2010/main" val="1703817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0163" y="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Contd..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48497" y="837127"/>
            <a:ext cx="97235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Magnifier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magnifier allows you to see small hidden details in an image. It does this by magnifying the size of the pixels and the contrast within the window.</a:t>
            </a:r>
          </a:p>
          <a:p>
            <a:pPr algn="just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Clone Detection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clone detector highlights similar regions within an image. </a:t>
            </a:r>
          </a:p>
        </p:txBody>
      </p:sp>
    </p:spTree>
    <p:extLst>
      <p:ext uri="{BB962C8B-B14F-4D97-AF65-F5344CB8AC3E}">
        <p14:creationId xmlns:p14="http://schemas.microsoft.com/office/powerpoint/2010/main" val="2233009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0163" y="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Contd..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48497" y="837127"/>
            <a:ext cx="972354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Noise Analysis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tool is basically a reverse 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denoising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algorithm. Rather than removing the noise it removes the rest of the image. </a:t>
            </a:r>
            <a:endParaRPr lang="en-IN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useful for identifying manipulations to the image like 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deformations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warping( bent, twisted)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perspective corrected 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cloning(prepare exact copy of original image using pixels) .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004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0163" y="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Contd..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48497" y="837127"/>
            <a:ext cx="1038417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provides a different angle to view the image data which makes discovering certain manipulations &amp; details easier.</a:t>
            </a:r>
          </a:p>
          <a:p>
            <a:pPr algn="just"/>
            <a:r>
              <a:rPr lang="en-IN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Meta data </a:t>
            </a: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tool displays the hidden 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exif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meta data in the image, if there is any</a:t>
            </a: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EXIF Data” can be an important source of knowledge in figuring out how photographers capture images and what tools they use in the process</a:t>
            </a:r>
          </a:p>
        </p:txBody>
      </p:sp>
    </p:spTree>
    <p:extLst>
      <p:ext uri="{BB962C8B-B14F-4D97-AF65-F5344CB8AC3E}">
        <p14:creationId xmlns:p14="http://schemas.microsoft.com/office/powerpoint/2010/main" val="2472103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1065" y="-115910"/>
            <a:ext cx="6503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2800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15910"/>
            <a:ext cx="12376596" cy="725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1086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632</TotalTime>
  <Words>432</Words>
  <Application>Microsoft Office PowerPoint</Application>
  <PresentationFormat>Widescreen</PresentationFormat>
  <Paragraphs>77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Century Gothic</vt:lpstr>
      <vt:lpstr>Times New Roman</vt:lpstr>
      <vt:lpstr>Wingdings</vt:lpstr>
      <vt:lpstr>Wingdings 3</vt:lpstr>
      <vt:lpstr>Wisp</vt:lpstr>
      <vt:lpstr>Forensic beta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FOCA</dc:title>
  <dc:creator>Windows User</dc:creator>
  <cp:lastModifiedBy>Windows User</cp:lastModifiedBy>
  <cp:revision>83</cp:revision>
  <dcterms:created xsi:type="dcterms:W3CDTF">2019-02-14T03:55:27Z</dcterms:created>
  <dcterms:modified xsi:type="dcterms:W3CDTF">2019-04-12T18:28:55Z</dcterms:modified>
</cp:coreProperties>
</file>

<file path=docProps/thumbnail.jpeg>
</file>